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9223375" cy="7004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96796" cy="350203"/>
          </a:xfrm>
          <a:prstGeom prst="rect">
            <a:avLst/>
          </a:prstGeom>
        </p:spPr>
        <p:txBody>
          <a:bodyPr vert="horz" lIns="92400" tIns="46200" rIns="92400" bIns="4620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24445" y="0"/>
            <a:ext cx="3996796" cy="350203"/>
          </a:xfrm>
          <a:prstGeom prst="rect">
            <a:avLst/>
          </a:prstGeom>
        </p:spPr>
        <p:txBody>
          <a:bodyPr vert="horz" lIns="92400" tIns="46200" rIns="92400" bIns="46200" rtlCol="0"/>
          <a:lstStyle>
            <a:lvl1pPr algn="r">
              <a:defRPr sz="1200"/>
            </a:lvl1pPr>
          </a:lstStyle>
          <a:p>
            <a:fld id="{F514476F-DAEA-43F3-BAA6-EB65B0FA765C}" type="datetimeFigureOut">
              <a:rPr lang="en-CA" smtClean="0"/>
              <a:t>17/01/2013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2632"/>
            <a:ext cx="3996796" cy="350203"/>
          </a:xfrm>
          <a:prstGeom prst="rect">
            <a:avLst/>
          </a:prstGeom>
        </p:spPr>
        <p:txBody>
          <a:bodyPr vert="horz" lIns="92400" tIns="46200" rIns="92400" bIns="4620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24445" y="6652632"/>
            <a:ext cx="3996796" cy="350203"/>
          </a:xfrm>
          <a:prstGeom prst="rect">
            <a:avLst/>
          </a:prstGeom>
        </p:spPr>
        <p:txBody>
          <a:bodyPr vert="horz" lIns="92400" tIns="46200" rIns="92400" bIns="46200" rtlCol="0" anchor="b"/>
          <a:lstStyle>
            <a:lvl1pPr algn="r">
              <a:defRPr sz="1200"/>
            </a:lvl1pPr>
          </a:lstStyle>
          <a:p>
            <a:fld id="{DAA49C17-28F4-41F6-B115-4DF570CC02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50032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4F806-AB0A-4662-9946-36461DCF1B46}" type="datetimeFigureOut">
              <a:rPr lang="fr-CA" smtClean="0"/>
              <a:t>2013-01-17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E00C5-839A-435F-B55D-DA88A9119C66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4F806-AB0A-4662-9946-36461DCF1B46}" type="datetimeFigureOut">
              <a:rPr lang="fr-CA" smtClean="0"/>
              <a:t>2013-01-17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E00C5-839A-435F-B55D-DA88A9119C66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4F806-AB0A-4662-9946-36461DCF1B46}" type="datetimeFigureOut">
              <a:rPr lang="fr-CA" smtClean="0"/>
              <a:t>2013-01-17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E00C5-839A-435F-B55D-DA88A9119C66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4F806-AB0A-4662-9946-36461DCF1B46}" type="datetimeFigureOut">
              <a:rPr lang="fr-CA" smtClean="0"/>
              <a:t>2013-01-17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E00C5-839A-435F-B55D-DA88A9119C66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4F806-AB0A-4662-9946-36461DCF1B46}" type="datetimeFigureOut">
              <a:rPr lang="fr-CA" smtClean="0"/>
              <a:t>2013-01-17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E00C5-839A-435F-B55D-DA88A9119C66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4F806-AB0A-4662-9946-36461DCF1B46}" type="datetimeFigureOut">
              <a:rPr lang="fr-CA" smtClean="0"/>
              <a:t>2013-01-17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E00C5-839A-435F-B55D-DA88A9119C66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4F806-AB0A-4662-9946-36461DCF1B46}" type="datetimeFigureOut">
              <a:rPr lang="fr-CA" smtClean="0"/>
              <a:t>2013-01-17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E00C5-839A-435F-B55D-DA88A9119C66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4F806-AB0A-4662-9946-36461DCF1B46}" type="datetimeFigureOut">
              <a:rPr lang="fr-CA" smtClean="0"/>
              <a:t>2013-01-17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E00C5-839A-435F-B55D-DA88A9119C66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4F806-AB0A-4662-9946-36461DCF1B46}" type="datetimeFigureOut">
              <a:rPr lang="fr-CA" smtClean="0"/>
              <a:t>2013-01-17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E00C5-839A-435F-B55D-DA88A9119C66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4F806-AB0A-4662-9946-36461DCF1B46}" type="datetimeFigureOut">
              <a:rPr lang="fr-CA" smtClean="0"/>
              <a:t>2013-01-17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E00C5-839A-435F-B55D-DA88A9119C66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4F806-AB0A-4662-9946-36461DCF1B46}" type="datetimeFigureOut">
              <a:rPr lang="fr-CA" smtClean="0"/>
              <a:t>2013-01-17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E00C5-839A-435F-B55D-DA88A9119C66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4F806-AB0A-4662-9946-36461DCF1B46}" type="datetimeFigureOut">
              <a:rPr lang="fr-CA" smtClean="0"/>
              <a:t>2013-01-17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E00C5-839A-435F-B55D-DA88A9119C66}" type="slidenum">
              <a:rPr lang="fr-CA" smtClean="0"/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La ramasse de données: Vocabulaire</a:t>
            </a:r>
            <a:endParaRPr lang="fr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</p:spPr>
        <p:txBody>
          <a:bodyPr>
            <a:normAutofit fontScale="92500"/>
          </a:bodyPr>
          <a:lstStyle/>
          <a:p>
            <a:r>
              <a:rPr lang="fr-CA" u="sng" dirty="0" smtClean="0"/>
              <a:t>Population</a:t>
            </a:r>
            <a:r>
              <a:rPr lang="fr-CA" dirty="0" smtClean="0"/>
              <a:t>: </a:t>
            </a:r>
            <a:r>
              <a:rPr lang="fr-CA" dirty="0" smtClean="0"/>
              <a:t>La groupe de laquelle vous ramassez l’information.</a:t>
            </a:r>
            <a:r>
              <a:rPr lang="fr-CA" dirty="0"/>
              <a:t> </a:t>
            </a:r>
            <a:r>
              <a:rPr lang="fr-CA" dirty="0" smtClean="0"/>
              <a:t> </a:t>
            </a:r>
          </a:p>
          <a:p>
            <a:pPr marL="0" indent="0">
              <a:buNone/>
            </a:pPr>
            <a:endParaRPr lang="fr-CA" dirty="0" smtClean="0"/>
          </a:p>
          <a:p>
            <a:r>
              <a:rPr lang="fr-CA" u="sng" dirty="0" smtClean="0"/>
              <a:t>Recensement:</a:t>
            </a:r>
            <a:r>
              <a:rPr lang="fr-CA" dirty="0" smtClean="0"/>
              <a:t> (</a:t>
            </a:r>
            <a:r>
              <a:rPr lang="fr-CA" dirty="0" err="1" smtClean="0"/>
              <a:t>Census</a:t>
            </a:r>
            <a:r>
              <a:rPr lang="fr-CA" smtClean="0"/>
              <a:t>) </a:t>
            </a:r>
            <a:r>
              <a:rPr lang="fr-CA" smtClean="0"/>
              <a:t>Quand </a:t>
            </a:r>
            <a:r>
              <a:rPr lang="fr-CA" dirty="0" smtClean="0"/>
              <a:t>les données sont ramassées de chaque membre de la groupe.</a:t>
            </a:r>
          </a:p>
          <a:p>
            <a:endParaRPr lang="fr-CA" dirty="0" smtClean="0"/>
          </a:p>
          <a:p>
            <a:r>
              <a:rPr lang="fr-CA" u="sng" dirty="0" smtClean="0"/>
              <a:t>Échantillon</a:t>
            </a:r>
            <a:r>
              <a:rPr lang="fr-CA" dirty="0" smtClean="0"/>
              <a:t>: Quand les données sont ramassées d’une portion de la groupe.</a:t>
            </a:r>
            <a:endParaRPr lang="fr-CA" u="sng" dirty="0" smtClean="0"/>
          </a:p>
          <a:p>
            <a:endParaRPr lang="fr-CA" u="sng" dirty="0"/>
          </a:p>
          <a:p>
            <a:r>
              <a:rPr lang="fr-CA" u="sng" dirty="0" smtClean="0"/>
              <a:t>Conclusions valides</a:t>
            </a:r>
            <a:r>
              <a:rPr lang="fr-CA" dirty="0" smtClean="0"/>
              <a:t>: Si tu choisis un échantillon qui représente la population, on peut dire que les conclusions trouvées par les données sont valides.</a:t>
            </a:r>
            <a:endParaRPr lang="fr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CA" dirty="0" smtClean="0"/>
              <a:t>Exemple</a:t>
            </a:r>
            <a:r>
              <a:rPr lang="fr-CA" dirty="0" smtClean="0"/>
              <a:t>: </a:t>
            </a:r>
            <a:r>
              <a:rPr lang="fr-CA" dirty="0" smtClean="0"/>
              <a:t>Pourquoi utiliser une recensement?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Pour trouver les sports préférés des élèves dans sa classe, </a:t>
            </a:r>
            <a:r>
              <a:rPr lang="fr-CA" dirty="0" err="1" smtClean="0"/>
              <a:t>Noa</a:t>
            </a:r>
            <a:r>
              <a:rPr lang="fr-CA" dirty="0" smtClean="0"/>
              <a:t> a </a:t>
            </a:r>
            <a:r>
              <a:rPr lang="fr-CA" dirty="0" smtClean="0"/>
              <a:t>fait un sondage de chaque élève de sa classe.</a:t>
            </a:r>
            <a:endParaRPr lang="fr-CA" dirty="0" smtClean="0"/>
          </a:p>
          <a:p>
            <a:endParaRPr lang="fr-CA" dirty="0" smtClean="0"/>
          </a:p>
          <a:p>
            <a:r>
              <a:rPr lang="fr-CA" dirty="0" smtClean="0"/>
              <a:t>Chaque 5 ans, Statistiques Canada fait un recensement.  Une question demande les âges de chaque personne </a:t>
            </a:r>
            <a:r>
              <a:rPr lang="fr-CA" dirty="0" smtClean="0"/>
              <a:t>dans la domicile.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CA" dirty="0" smtClean="0"/>
              <a:t>Est-ce qu’on peut utiliser un échantillon?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M. Toal veut commander les t-shirts pour les élèves à </a:t>
            </a:r>
            <a:r>
              <a:rPr lang="fr-CA" dirty="0" err="1" smtClean="0"/>
              <a:t>Carihi</a:t>
            </a:r>
            <a:r>
              <a:rPr lang="fr-CA" dirty="0" smtClean="0"/>
              <a:t>.  Il veut savoir les couleurs préférables.  22 de 25 </a:t>
            </a:r>
            <a:r>
              <a:rPr lang="fr-CA" dirty="0" smtClean="0"/>
              <a:t>profs ont demandé a leur classe et ont donné les résultats à M. Toal.</a:t>
            </a:r>
            <a:endParaRPr lang="fr-CA" dirty="0" smtClean="0"/>
          </a:p>
          <a:p>
            <a:pPr>
              <a:buNone/>
            </a:pPr>
            <a:endParaRPr lang="fr-CA" dirty="0" smtClean="0"/>
          </a:p>
          <a:p>
            <a:r>
              <a:rPr lang="fr-CA" dirty="0" smtClean="0"/>
              <a:t>Et s’il a demande seulement aux classes de 11eme année?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181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La ramasse de données: Vocabulaire</vt:lpstr>
      <vt:lpstr>PowerPoint Presentation</vt:lpstr>
      <vt:lpstr>Exemple: Pourquoi utiliser une recensement?</vt:lpstr>
      <vt:lpstr>Est-ce qu’on peut utiliser un échantillon?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collection: Vocabulary</dc:title>
  <dc:creator>Super Alana</dc:creator>
  <cp:lastModifiedBy>Alana Jorgensen</cp:lastModifiedBy>
  <cp:revision>9</cp:revision>
  <cp:lastPrinted>2011-09-27T22:36:45Z</cp:lastPrinted>
  <dcterms:created xsi:type="dcterms:W3CDTF">2011-09-26T05:36:52Z</dcterms:created>
  <dcterms:modified xsi:type="dcterms:W3CDTF">2013-01-17T18:08:40Z</dcterms:modified>
</cp:coreProperties>
</file>