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1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3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4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1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4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0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5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0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9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B969-C4E4-431B-B352-C766DDEF590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8BDEE-1C7A-41F0-8016-B58DB114C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1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fr-CA" dirty="0" smtClean="0"/>
              <a:t>Protéines</a:t>
            </a:r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539" y="3663179"/>
            <a:ext cx="3379199" cy="281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6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C’est</a:t>
            </a:r>
            <a:r>
              <a:rPr lang="en-US" dirty="0" smtClean="0"/>
              <a:t> quoi?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030"/>
            <a:ext cx="10515600" cy="4351338"/>
          </a:xfrm>
        </p:spPr>
        <p:txBody>
          <a:bodyPr/>
          <a:lstStyle/>
          <a:p>
            <a:r>
              <a:rPr lang="fr-FR" dirty="0"/>
              <a:t>Les protéines </a:t>
            </a:r>
            <a:r>
              <a:rPr lang="fr-FR" dirty="0" smtClean="0"/>
              <a:t>structurelles sont </a:t>
            </a:r>
            <a:r>
              <a:rPr lang="fr-FR" dirty="0"/>
              <a:t>les « briques » de l’organisme. </a:t>
            </a:r>
            <a:endParaRPr lang="fr-FR" dirty="0" smtClean="0"/>
          </a:p>
          <a:p>
            <a:pPr lvl="1"/>
            <a:r>
              <a:rPr lang="fr-FR" dirty="0" smtClean="0"/>
              <a:t>Elles </a:t>
            </a:r>
            <a:r>
              <a:rPr lang="fr-FR" dirty="0"/>
              <a:t>permettent de fabriquer les muscles, les os, les cheveux, les ongles, la peau… tous les </a:t>
            </a:r>
            <a:r>
              <a:rPr lang="fr-FR" dirty="0" smtClean="0"/>
              <a:t>organes</a:t>
            </a:r>
          </a:p>
          <a:p>
            <a:r>
              <a:rPr lang="fr-FR" dirty="0" smtClean="0"/>
              <a:t>Il y a aussi les protéines de transport, les protéines régulatrices, les protéines de défense </a:t>
            </a:r>
            <a:r>
              <a:rPr lang="fr-FR" smtClean="0"/>
              <a:t>et plus</a:t>
            </a:r>
            <a:endParaRPr lang="fr-FR" dirty="0" smtClean="0"/>
          </a:p>
        </p:txBody>
      </p:sp>
      <p:pic>
        <p:nvPicPr>
          <p:cNvPr id="1026" name="Picture 2" descr="Image result for cell pro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832" y="4642803"/>
            <a:ext cx="4955399" cy="201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68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Exemples des Protéines Spéciaux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Enzymes – aident à accélérer les réactions chimiques</a:t>
            </a:r>
          </a:p>
          <a:p>
            <a:r>
              <a:rPr lang="fr-CA" dirty="0" smtClean="0"/>
              <a:t>Hormones – les messagers chimiques qui utilisent le système circulatoire ou le système nerveux pour transporter leurs messages</a:t>
            </a:r>
          </a:p>
          <a:p>
            <a:r>
              <a:rPr lang="fr-CA" dirty="0" smtClean="0"/>
              <a:t>Anticorps – les réponses immunitaires</a:t>
            </a:r>
          </a:p>
          <a:p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374" y="3927157"/>
            <a:ext cx="4531179" cy="282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4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Les Protéines</vt:lpstr>
      <vt:lpstr>C’est quoi?</vt:lpstr>
      <vt:lpstr>Exemples des Protéines Spéciaux</vt:lpstr>
    </vt:vector>
  </TitlesOfParts>
  <Company>School District 72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Protéines</dc:title>
  <dc:creator>Alana Jorgensen</dc:creator>
  <cp:lastModifiedBy>Alana Jorgensen</cp:lastModifiedBy>
  <cp:revision>11</cp:revision>
  <dcterms:created xsi:type="dcterms:W3CDTF">2018-05-16T16:05:11Z</dcterms:created>
  <dcterms:modified xsi:type="dcterms:W3CDTF">2018-05-16T17:45:41Z</dcterms:modified>
</cp:coreProperties>
</file>