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8" r:id="rId3"/>
    <p:sldId id="257" r:id="rId4"/>
    <p:sldId id="261" r:id="rId5"/>
    <p:sldId id="259" r:id="rId6"/>
    <p:sldId id="260" r:id="rId7"/>
    <p:sldId id="263" r:id="rId8"/>
    <p:sldId id="262" r:id="rId9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A6836-52CD-4397-B643-04D9C0C783D8}" type="datetimeFigureOut">
              <a:rPr lang="en-CA" smtClean="0"/>
              <a:t>18/04/2018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D3FC1-7749-4D44-987C-AFACAB5D5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0809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082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501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794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21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595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086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714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716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288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804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43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563D-FB83-4F9F-8AE1-07AFE0B59CC8}" type="datetimeFigureOut">
              <a:rPr lang="en-CA" smtClean="0"/>
              <a:t>18/04/2018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B495A-B6F1-4AB1-9ACE-6526AA90DBA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691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o6p4hyzew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Génétique</a:t>
            </a:r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851" y="3509963"/>
            <a:ext cx="6476999" cy="289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génétique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C’est la science de l’hérédité</a:t>
            </a:r>
          </a:p>
          <a:p>
            <a:r>
              <a:rPr lang="fr-CA" dirty="0" smtClean="0"/>
              <a:t>On étudie les caractéristiques héréditaires des individus au cours des générations et leurs variations (mutations)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737" y="3700829"/>
            <a:ext cx="3817254" cy="285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93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Une gène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gène est une petite partie d’un chromosome</a:t>
            </a:r>
          </a:p>
          <a:p>
            <a:r>
              <a:rPr lang="fr-CA" dirty="0" smtClean="0"/>
              <a:t>Une séquence spécifique des bases azotées qui donne l’information pour produire un protéine</a:t>
            </a:r>
          </a:p>
          <a:p>
            <a:r>
              <a:rPr lang="fr-CA" dirty="0" smtClean="0"/>
              <a:t>Les êtres humaines ont environ 25 000 gènes</a:t>
            </a:r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274" y="4178763"/>
            <a:ext cx="5535754" cy="199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6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53" y="2025113"/>
            <a:ext cx="10950526" cy="2997053"/>
          </a:xfrm>
        </p:spPr>
        <p:txBody>
          <a:bodyPr>
            <a:normAutofit/>
          </a:bodyPr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www.youtube.com/watch?v=Ho6p4hyzewE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19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 allèle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Car on possède 2 copies de chaque chromosome, chaque gène est présenté 2 fois dans chaque cellule.  Ces 2 versions du même gène s’appelle des allèles.</a:t>
            </a:r>
          </a:p>
          <a:p>
            <a:r>
              <a:rPr lang="fr-CA" dirty="0" smtClean="0"/>
              <a:t>Une version est venue de ta mère, et une de ton père</a:t>
            </a:r>
          </a:p>
          <a:p>
            <a:r>
              <a:rPr lang="fr-CA" dirty="0" smtClean="0"/>
              <a:t>Ces deux versions sont souvent différentes</a:t>
            </a:r>
            <a:endParaRPr lang="fr-CA" dirty="0"/>
          </a:p>
          <a:p>
            <a:r>
              <a:rPr lang="fr-CA" dirty="0" smtClean="0"/>
              <a:t>Un allèle dominant est montré même si c’est jumelé avec un allèle récessive</a:t>
            </a:r>
          </a:p>
          <a:p>
            <a:r>
              <a:rPr lang="fr-CA" dirty="0" smtClean="0"/>
              <a:t>Une allèle récessive est seulement montré si c’est jumelé avec un autre allèle récessive</a:t>
            </a:r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48" y="184149"/>
            <a:ext cx="1995890" cy="17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8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 trait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variation qui peut exister pour un caractéristique</a:t>
            </a:r>
          </a:p>
          <a:p>
            <a:r>
              <a:rPr lang="fr-CA" dirty="0" smtClean="0"/>
              <a:t>Ex. Les cheveux peuvent être brun, blond ou roux (oui ou d’autre)</a:t>
            </a:r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376" y="3079661"/>
            <a:ext cx="5217668" cy="29218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27290" y="5589431"/>
            <a:ext cx="6027313" cy="8757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60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Génotype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gènes qui sont présents sur vos chromosomes = votre identité génétique qui peut être passer a vos enfants</a:t>
            </a:r>
            <a:endParaRPr lang="fr-CA" dirty="0"/>
          </a:p>
        </p:txBody>
      </p:sp>
      <p:pic>
        <p:nvPicPr>
          <p:cNvPr id="3074" name="Picture 2" descr="Image result for gen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780" y="2935846"/>
            <a:ext cx="3991172" cy="296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14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Phenotype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traits qui sont visibles/exprimés</a:t>
            </a:r>
            <a:endParaRPr lang="fr-CA" dirty="0"/>
          </a:p>
        </p:txBody>
      </p:sp>
      <p:pic>
        <p:nvPicPr>
          <p:cNvPr id="2050" name="Picture 2" descr="Image result for tr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443" y="2869841"/>
            <a:ext cx="5449463" cy="304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676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189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La Génétique</vt:lpstr>
      <vt:lpstr>La génétique</vt:lpstr>
      <vt:lpstr>Une gène</vt:lpstr>
      <vt:lpstr>https://www.youtube.com/watch?v=Ho6p4hyzewE </vt:lpstr>
      <vt:lpstr>Un allèle</vt:lpstr>
      <vt:lpstr>Un trait</vt:lpstr>
      <vt:lpstr>Génotype</vt:lpstr>
      <vt:lpstr>Phenotype</vt:lpstr>
    </vt:vector>
  </TitlesOfParts>
  <Company>School District 72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Génétiques</dc:title>
  <dc:creator>Alana Jorgensen</dc:creator>
  <cp:lastModifiedBy>Alana Jorgensen</cp:lastModifiedBy>
  <cp:revision>24</cp:revision>
  <cp:lastPrinted>2018-04-18T19:36:42Z</cp:lastPrinted>
  <dcterms:created xsi:type="dcterms:W3CDTF">2018-04-13T15:38:20Z</dcterms:created>
  <dcterms:modified xsi:type="dcterms:W3CDTF">2018-04-18T19:47:27Z</dcterms:modified>
</cp:coreProperties>
</file>